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2" r:id="rId4"/>
  </p:sldMasterIdLst>
  <p:notesMasterIdLst>
    <p:notesMasterId r:id="rId23"/>
  </p:notesMasterIdLst>
  <p:handoutMasterIdLst>
    <p:handoutMasterId r:id="rId24"/>
  </p:handoutMasterIdLst>
  <p:sldIdLst>
    <p:sldId id="267" r:id="rId5"/>
    <p:sldId id="268" r:id="rId6"/>
    <p:sldId id="270" r:id="rId7"/>
    <p:sldId id="274" r:id="rId8"/>
    <p:sldId id="273" r:id="rId9"/>
    <p:sldId id="271" r:id="rId10"/>
    <p:sldId id="272" r:id="rId11"/>
    <p:sldId id="277" r:id="rId12"/>
    <p:sldId id="276" r:id="rId13"/>
    <p:sldId id="275" r:id="rId14"/>
    <p:sldId id="278" r:id="rId15"/>
    <p:sldId id="286" r:id="rId16"/>
    <p:sldId id="288" r:id="rId17"/>
    <p:sldId id="281" r:id="rId18"/>
    <p:sldId id="282" r:id="rId19"/>
    <p:sldId id="283" r:id="rId20"/>
    <p:sldId id="284" r:id="rId21"/>
    <p:sldId id="28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2818B-C764-43FB-9100-6BE58FDE1954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F1E10-4074-4DC3-8E35-9146BD1FD8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BC4BE-0D73-E240-8B38-104FAC465A91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C15C5-0688-5345-99FC-721E08AD15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8407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818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32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08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5018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307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1957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291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540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28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857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38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0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09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656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404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328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757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838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92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260879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516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624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712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6749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387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174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74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8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950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32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869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904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729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8223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1119528"/>
            <a:ext cx="11424355" cy="838201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/>
              <a:t>Weather forecasting website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9C5163-C20C-4544-B7B1-4C17B8DBE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3689" y="2414211"/>
            <a:ext cx="8993545" cy="2336800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Submitted To : Mr. farhan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Submitted by : Vibhansh Agrawal, Ishan, Saksham Verma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University Name : GLA University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Department Name: CEA(Computer Engineering and Application)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92D050"/>
                </a:solidFill>
              </a:rPr>
              <a:t>Date: 4-12-23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839610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CSS code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8A39C9-273C-1F65-D3F7-C9DC9C11D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318" y="1222435"/>
            <a:ext cx="5640066" cy="53826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6F6FFE-77AF-A352-EC97-6FDF59A7F9CE}"/>
              </a:ext>
            </a:extLst>
          </p:cNvPr>
          <p:cNvSpPr txBox="1"/>
          <p:nvPr/>
        </p:nvSpPr>
        <p:spPr>
          <a:xfrm>
            <a:off x="1054360" y="2855168"/>
            <a:ext cx="2920481" cy="2117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Flexbox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Adding background image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Making box for input and displaying result</a:t>
            </a:r>
          </a:p>
        </p:txBody>
      </p:sp>
    </p:spTree>
    <p:extLst>
      <p:ext uri="{BB962C8B-B14F-4D97-AF65-F5344CB8AC3E}">
        <p14:creationId xmlns:p14="http://schemas.microsoft.com/office/powerpoint/2010/main" val="828405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200086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chemeClr val="tx1"/>
                </a:solidFill>
              </a:rPr>
              <a:t>JavaScript Code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3532EC-EAE2-F517-54A8-43B4AFB3D6E3}"/>
              </a:ext>
            </a:extLst>
          </p:cNvPr>
          <p:cNvSpPr txBox="1"/>
          <p:nvPr/>
        </p:nvSpPr>
        <p:spPr>
          <a:xfrm>
            <a:off x="1054360" y="2855168"/>
            <a:ext cx="2920481" cy="2117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Weather object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Fetch 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Weather display with details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Error display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0B494B-F5A0-047F-6F6D-CCA067A99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081" y="1169604"/>
            <a:ext cx="7358051" cy="548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42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494377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Screenshot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A6EAE6-41D6-CFBA-8CC0-1C25271A4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595" y="1461405"/>
            <a:ext cx="9112897" cy="512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73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494377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Screenshot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A4ACE5-89F3-3355-1C65-602BCAB93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0021" y="1436973"/>
            <a:ext cx="9148045" cy="514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665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979569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Features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D2CC39-C61E-0E0F-0C97-40C01D38F0D9}"/>
              </a:ext>
            </a:extLst>
          </p:cNvPr>
          <p:cNvSpPr txBox="1"/>
          <p:nvPr/>
        </p:nvSpPr>
        <p:spPr>
          <a:xfrm>
            <a:off x="1127449" y="2860053"/>
            <a:ext cx="993710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Responsive 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Attractive Styling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Real-time Background Update</a:t>
            </a:r>
          </a:p>
        </p:txBody>
      </p:sp>
    </p:spTree>
    <p:extLst>
      <p:ext uri="{BB962C8B-B14F-4D97-AF65-F5344CB8AC3E}">
        <p14:creationId xmlns:p14="http://schemas.microsoft.com/office/powerpoint/2010/main" val="2299868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979569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Project Accomplishment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D2CC39-C61E-0E0F-0C97-40C01D38F0D9}"/>
              </a:ext>
            </a:extLst>
          </p:cNvPr>
          <p:cNvSpPr txBox="1"/>
          <p:nvPr/>
        </p:nvSpPr>
        <p:spPr>
          <a:xfrm>
            <a:off x="1127449" y="2860053"/>
            <a:ext cx="993710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Dynamic Weather Display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Fetching Weather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Displaying Weather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Background Image Update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User Interaction</a:t>
            </a:r>
          </a:p>
        </p:txBody>
      </p:sp>
    </p:spTree>
    <p:extLst>
      <p:ext uri="{BB962C8B-B14F-4D97-AF65-F5344CB8AC3E}">
        <p14:creationId xmlns:p14="http://schemas.microsoft.com/office/powerpoint/2010/main" val="2993658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979569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Conclusion and Takeaways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D2CC39-C61E-0E0F-0C97-40C01D38F0D9}"/>
              </a:ext>
            </a:extLst>
          </p:cNvPr>
          <p:cNvSpPr txBox="1"/>
          <p:nvPr/>
        </p:nvSpPr>
        <p:spPr>
          <a:xfrm>
            <a:off x="1062134" y="2272225"/>
            <a:ext cx="99371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Importance of secure API key handling.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Significance of error handling and validation.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Emphasis on responsive 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Continuous maintenance for a smooth user experience.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Attractive Styling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Real-time Background Update</a:t>
            </a:r>
          </a:p>
        </p:txBody>
      </p:sp>
    </p:spTree>
    <p:extLst>
      <p:ext uri="{BB962C8B-B14F-4D97-AF65-F5344CB8AC3E}">
        <p14:creationId xmlns:p14="http://schemas.microsoft.com/office/powerpoint/2010/main" val="3242635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979569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Acknowledgments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D2CC39-C61E-0E0F-0C97-40C01D38F0D9}"/>
              </a:ext>
            </a:extLst>
          </p:cNvPr>
          <p:cNvSpPr txBox="1"/>
          <p:nvPr/>
        </p:nvSpPr>
        <p:spPr>
          <a:xfrm>
            <a:off x="1127449" y="2860053"/>
            <a:ext cx="993710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Thanks to our Mentor Mr. Farhan sir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Thanks to our Subject teacher Mr. Govind Jha sir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Geeksforgeeks - https://www.geeksforgeeks.org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And Many More</a:t>
            </a:r>
          </a:p>
        </p:txBody>
      </p:sp>
    </p:spTree>
    <p:extLst>
      <p:ext uri="{BB962C8B-B14F-4D97-AF65-F5344CB8AC3E}">
        <p14:creationId xmlns:p14="http://schemas.microsoft.com/office/powerpoint/2010/main" val="2872752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822" y="3125609"/>
            <a:ext cx="11424355" cy="838201"/>
          </a:xfrm>
        </p:spPr>
        <p:txBody>
          <a:bodyPr>
            <a:noAutofit/>
          </a:bodyPr>
          <a:lstStyle/>
          <a:p>
            <a:pPr algn="ctr"/>
            <a:r>
              <a:rPr lang="en-US" sz="11500" b="1" dirty="0">
                <a:latin typeface="High Tower Text" panose="02040502050506030303" pitchFamily="18" charset="0"/>
              </a:rPr>
              <a:t>THANK YOU</a:t>
            </a:r>
            <a:endParaRPr lang="en-US" sz="11500" dirty="0">
              <a:solidFill>
                <a:schemeClr val="tx1"/>
              </a:solidFill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706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822" y="844702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Introduction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0E5425-8A61-85D6-2A63-CD9CF9B26C66}"/>
              </a:ext>
            </a:extLst>
          </p:cNvPr>
          <p:cNvSpPr txBox="1">
            <a:spLocks/>
          </p:cNvSpPr>
          <p:nvPr/>
        </p:nvSpPr>
        <p:spPr>
          <a:xfrm>
            <a:off x="388487" y="1839055"/>
            <a:ext cx="11424355" cy="8382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b="1" cap="none" dirty="0">
                <a:solidFill>
                  <a:srgbClr val="92D050"/>
                </a:solidFill>
              </a:rPr>
              <a:t>The need for accurate weather forecasting</a:t>
            </a:r>
            <a:endParaRPr lang="en-US" sz="3600" cap="none" dirty="0">
              <a:solidFill>
                <a:srgbClr val="92D05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12483F-ED00-C6BB-3A64-4C8CB97A6C0F}"/>
              </a:ext>
            </a:extLst>
          </p:cNvPr>
          <p:cNvSpPr txBox="1"/>
          <p:nvPr/>
        </p:nvSpPr>
        <p:spPr>
          <a:xfrm>
            <a:off x="1660849" y="3037128"/>
            <a:ext cx="93586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Weather profoundly impacts our daily lives, from planning outdoor activities to crucial decisions in various industries.</a:t>
            </a:r>
          </a:p>
          <a:p>
            <a:endParaRPr lang="en-US" sz="2800" dirty="0"/>
          </a:p>
          <a:p>
            <a:r>
              <a:rPr lang="en-US" sz="2800" dirty="0"/>
              <a:t>It is very much needed to get an accurate weather forecasting of a particular city.</a:t>
            </a:r>
          </a:p>
        </p:txBody>
      </p:sp>
    </p:spTree>
    <p:extLst>
      <p:ext uri="{BB962C8B-B14F-4D97-AF65-F5344CB8AC3E}">
        <p14:creationId xmlns:p14="http://schemas.microsoft.com/office/powerpoint/2010/main" val="956900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979569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Our goals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55E01-F3A8-F634-68C5-0FAD2DC44A9F}"/>
              </a:ext>
            </a:extLst>
          </p:cNvPr>
          <p:cNvSpPr txBox="1"/>
          <p:nvPr/>
        </p:nvSpPr>
        <p:spPr>
          <a:xfrm>
            <a:off x="1315616" y="2498772"/>
            <a:ext cx="993710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92D050"/>
                </a:solidFill>
              </a:rPr>
              <a:t>Enhancing Accessibility:</a:t>
            </a:r>
          </a:p>
          <a:p>
            <a:endParaRPr lang="en-US" dirty="0"/>
          </a:p>
          <a:p>
            <a:r>
              <a:rPr lang="en-US" dirty="0"/>
              <a:t>Our primary objective is to democratize weather information by providing a user-friendly platform accessible to individuals from diverse backgrounds.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D2CC39-C61E-0E0F-0C97-40C01D38F0D9}"/>
              </a:ext>
            </a:extLst>
          </p:cNvPr>
          <p:cNvSpPr txBox="1"/>
          <p:nvPr/>
        </p:nvSpPr>
        <p:spPr>
          <a:xfrm>
            <a:off x="1315616" y="4418265"/>
            <a:ext cx="9937102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92D050"/>
                </a:solidFill>
              </a:rPr>
              <a:t>Precision and Reliability:</a:t>
            </a:r>
          </a:p>
          <a:p>
            <a:endParaRPr lang="en-US" dirty="0"/>
          </a:p>
          <a:p>
            <a:r>
              <a:rPr lang="en-US" dirty="0"/>
              <a:t>We strive to deliver forecasts that are not only accurate but also timely.</a:t>
            </a:r>
          </a:p>
        </p:txBody>
      </p:sp>
    </p:spTree>
    <p:extLst>
      <p:ext uri="{BB962C8B-B14F-4D97-AF65-F5344CB8AC3E}">
        <p14:creationId xmlns:p14="http://schemas.microsoft.com/office/powerpoint/2010/main" val="1136807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1202726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Addressing Critical Challenges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55E01-F3A8-F634-68C5-0FAD2DC44A9F}"/>
              </a:ext>
            </a:extLst>
          </p:cNvPr>
          <p:cNvSpPr txBox="1"/>
          <p:nvPr/>
        </p:nvSpPr>
        <p:spPr>
          <a:xfrm>
            <a:off x="1315616" y="2439735"/>
            <a:ext cx="993710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92D050"/>
                </a:solidFill>
              </a:rPr>
              <a:t>Inconsistent and Inaccurate Forecasts:</a:t>
            </a:r>
          </a:p>
          <a:p>
            <a:endParaRPr lang="en-US" dirty="0"/>
          </a:p>
          <a:p>
            <a:r>
              <a:rPr lang="en-US" dirty="0"/>
              <a:t>Traditional weather forecasting systems often struggle with inconsistencies and inaccuracies, leading to unreliable predictions.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D2CC39-C61E-0E0F-0C97-40C01D38F0D9}"/>
              </a:ext>
            </a:extLst>
          </p:cNvPr>
          <p:cNvSpPr txBox="1"/>
          <p:nvPr/>
        </p:nvSpPr>
        <p:spPr>
          <a:xfrm>
            <a:off x="1315616" y="4157008"/>
            <a:ext cx="9937102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92D050"/>
                </a:solidFill>
              </a:rPr>
              <a:t>Limited Accessibility to Reliable Forecasts:</a:t>
            </a:r>
          </a:p>
          <a:p>
            <a:endParaRPr lang="en-US" dirty="0"/>
          </a:p>
          <a:p>
            <a:r>
              <a:rPr lang="en-US" dirty="0"/>
              <a:t>Access to accurate weather forecasts is unevenly distributed, with certain regions or demographics having limited or no access to reliable predictions.</a:t>
            </a:r>
          </a:p>
        </p:txBody>
      </p:sp>
    </p:spTree>
    <p:extLst>
      <p:ext uri="{BB962C8B-B14F-4D97-AF65-F5344CB8AC3E}">
        <p14:creationId xmlns:p14="http://schemas.microsoft.com/office/powerpoint/2010/main" val="3917041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839610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Understanding the Landscape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55E01-F3A8-F634-68C5-0FAD2DC44A9F}"/>
              </a:ext>
            </a:extLst>
          </p:cNvPr>
          <p:cNvSpPr txBox="1"/>
          <p:nvPr/>
        </p:nvSpPr>
        <p:spPr>
          <a:xfrm>
            <a:off x="858416" y="2323322"/>
            <a:ext cx="109728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92D050"/>
                </a:solidFill>
              </a:rPr>
              <a:t>User Expectations and Demands-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Users seek real-time updates tailored to their specific locations, activities, and interests.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This trend emphasizes the need for weather forecasting platforms that cater to individual preferences and provide detailed, relevant information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205953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839610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Methodology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55E01-F3A8-F634-68C5-0FAD2DC44A9F}"/>
              </a:ext>
            </a:extLst>
          </p:cNvPr>
          <p:cNvSpPr txBox="1"/>
          <p:nvPr/>
        </p:nvSpPr>
        <p:spPr>
          <a:xfrm>
            <a:off x="1285493" y="2463282"/>
            <a:ext cx="993710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92D050"/>
                </a:solidFill>
              </a:rPr>
              <a:t>API-Driven Data Integration: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Our methodology relies on leveraging APIs to gather real-time weather data from trusted sources.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These APIs provide us with a diverse range of meteorological information, including temperature, humidity, wind speed, and precipitation forecasts. </a:t>
            </a:r>
          </a:p>
        </p:txBody>
      </p:sp>
    </p:spTree>
    <p:extLst>
      <p:ext uri="{BB962C8B-B14F-4D97-AF65-F5344CB8AC3E}">
        <p14:creationId xmlns:p14="http://schemas.microsoft.com/office/powerpoint/2010/main" val="2463523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839610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System Architecture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55E01-F3A8-F634-68C5-0FAD2DC44A9F}"/>
              </a:ext>
            </a:extLst>
          </p:cNvPr>
          <p:cNvSpPr txBox="1"/>
          <p:nvPr/>
        </p:nvSpPr>
        <p:spPr>
          <a:xfrm>
            <a:off x="1315616" y="2892490"/>
            <a:ext cx="99371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API Integration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User Interface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Forecast </a:t>
            </a:r>
          </a:p>
        </p:txBody>
      </p:sp>
    </p:spTree>
    <p:extLst>
      <p:ext uri="{BB962C8B-B14F-4D97-AF65-F5344CB8AC3E}">
        <p14:creationId xmlns:p14="http://schemas.microsoft.com/office/powerpoint/2010/main" val="505304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839610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Implementation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55E01-F3A8-F634-68C5-0FAD2DC44A9F}"/>
              </a:ext>
            </a:extLst>
          </p:cNvPr>
          <p:cNvSpPr txBox="1"/>
          <p:nvPr/>
        </p:nvSpPr>
        <p:spPr>
          <a:xfrm>
            <a:off x="1127449" y="2351315"/>
            <a:ext cx="993710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92D050"/>
                </a:solidFill>
              </a:rPr>
              <a:t>Technology Stack: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92D05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Our implementation leverages foundational web technologies such as HTML, CSS, and JavaScript.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These core languages form the backbone of our platform, allowing us to create a dynamic and responsive user interface.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105631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867" y="839610"/>
            <a:ext cx="11424355" cy="838201"/>
          </a:xfrm>
        </p:spPr>
        <p:txBody>
          <a:bodyPr>
            <a:noAutofit/>
          </a:bodyPr>
          <a:lstStyle/>
          <a:p>
            <a:r>
              <a:rPr lang="en-US" sz="5400" b="1" dirty="0"/>
              <a:t>HTML code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55E01-F3A8-F634-68C5-0FAD2DC44A9F}"/>
              </a:ext>
            </a:extLst>
          </p:cNvPr>
          <p:cNvSpPr txBox="1"/>
          <p:nvPr/>
        </p:nvSpPr>
        <p:spPr>
          <a:xfrm>
            <a:off x="1054360" y="2855168"/>
            <a:ext cx="2920481" cy="2117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Basic structure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Search for city input box and button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Linking of CSS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Linking of JS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59539E-9CB5-08C8-2D24-E149A5DFE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809" y="1828799"/>
            <a:ext cx="7624666" cy="460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3397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1B8520-39D0-4E39-88E2-3CE8E9A6E44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138</TotalTime>
  <Words>461</Words>
  <Application>Microsoft Office PowerPoint</Application>
  <PresentationFormat>Widescreen</PresentationFormat>
  <Paragraphs>105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High Tower Text</vt:lpstr>
      <vt:lpstr>Wingdings 3</vt:lpstr>
      <vt:lpstr>Ion</vt:lpstr>
      <vt:lpstr>Weather forecasting website</vt:lpstr>
      <vt:lpstr>Introduction</vt:lpstr>
      <vt:lpstr>Our goals</vt:lpstr>
      <vt:lpstr>Addressing Critical Challenges</vt:lpstr>
      <vt:lpstr>Understanding the Landscape</vt:lpstr>
      <vt:lpstr>Methodology</vt:lpstr>
      <vt:lpstr>System Architecture</vt:lpstr>
      <vt:lpstr>Implementation</vt:lpstr>
      <vt:lpstr>HTML code</vt:lpstr>
      <vt:lpstr>CSS code</vt:lpstr>
      <vt:lpstr>JavaScript Code</vt:lpstr>
      <vt:lpstr>Screenshot</vt:lpstr>
      <vt:lpstr>Screenshot</vt:lpstr>
      <vt:lpstr>Features</vt:lpstr>
      <vt:lpstr>Project Accomplishment</vt:lpstr>
      <vt:lpstr>Conclusion and Takeaways</vt:lpstr>
      <vt:lpstr>Acknowledgments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forecasting website</dc:title>
  <dc:creator>Vibhansh Agrawal</dc:creator>
  <cp:lastModifiedBy>Vibhansh Agrawal</cp:lastModifiedBy>
  <cp:revision>3</cp:revision>
  <dcterms:created xsi:type="dcterms:W3CDTF">2023-12-03T17:28:22Z</dcterms:created>
  <dcterms:modified xsi:type="dcterms:W3CDTF">2023-12-04T03:22:56Z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